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notesMasterIdLst>
    <p:notesMasterId r:id="rId3"/>
  </p:notesMasterIdLst>
  <p:sldIdLst>
    <p:sldId id="256" r:id="rId2"/>
  </p:sldIdLst>
  <p:sldSz cx="11520488" cy="5040313"/>
  <p:notesSz cx="6858000" cy="9144000"/>
  <p:defaultTextStyle>
    <a:defPPr>
      <a:defRPr lang="ja-JP"/>
    </a:defPPr>
    <a:lvl1pPr marL="0" algn="l" defTabSz="1015167" rtl="0" eaLnBrk="1" latinLnBrk="0" hangingPunct="1">
      <a:defRPr kumimoji="1" sz="1998" kern="1200">
        <a:solidFill>
          <a:schemeClr val="tx1"/>
        </a:solidFill>
        <a:latin typeface="+mn-lt"/>
        <a:ea typeface="+mn-ea"/>
        <a:cs typeface="+mn-cs"/>
      </a:defRPr>
    </a:lvl1pPr>
    <a:lvl2pPr marL="507583" algn="l" defTabSz="1015167" rtl="0" eaLnBrk="1" latinLnBrk="0" hangingPunct="1">
      <a:defRPr kumimoji="1" sz="1998" kern="1200">
        <a:solidFill>
          <a:schemeClr val="tx1"/>
        </a:solidFill>
        <a:latin typeface="+mn-lt"/>
        <a:ea typeface="+mn-ea"/>
        <a:cs typeface="+mn-cs"/>
      </a:defRPr>
    </a:lvl2pPr>
    <a:lvl3pPr marL="1015167" algn="l" defTabSz="1015167" rtl="0" eaLnBrk="1" latinLnBrk="0" hangingPunct="1">
      <a:defRPr kumimoji="1" sz="1998" kern="1200">
        <a:solidFill>
          <a:schemeClr val="tx1"/>
        </a:solidFill>
        <a:latin typeface="+mn-lt"/>
        <a:ea typeface="+mn-ea"/>
        <a:cs typeface="+mn-cs"/>
      </a:defRPr>
    </a:lvl3pPr>
    <a:lvl4pPr marL="1522750" algn="l" defTabSz="1015167" rtl="0" eaLnBrk="1" latinLnBrk="0" hangingPunct="1">
      <a:defRPr kumimoji="1" sz="1998" kern="1200">
        <a:solidFill>
          <a:schemeClr val="tx1"/>
        </a:solidFill>
        <a:latin typeface="+mn-lt"/>
        <a:ea typeface="+mn-ea"/>
        <a:cs typeface="+mn-cs"/>
      </a:defRPr>
    </a:lvl4pPr>
    <a:lvl5pPr marL="2030334" algn="l" defTabSz="1015167" rtl="0" eaLnBrk="1" latinLnBrk="0" hangingPunct="1">
      <a:defRPr kumimoji="1" sz="1998" kern="1200">
        <a:solidFill>
          <a:schemeClr val="tx1"/>
        </a:solidFill>
        <a:latin typeface="+mn-lt"/>
        <a:ea typeface="+mn-ea"/>
        <a:cs typeface="+mn-cs"/>
      </a:defRPr>
    </a:lvl5pPr>
    <a:lvl6pPr marL="2537917" algn="l" defTabSz="1015167" rtl="0" eaLnBrk="1" latinLnBrk="0" hangingPunct="1">
      <a:defRPr kumimoji="1" sz="1998" kern="1200">
        <a:solidFill>
          <a:schemeClr val="tx1"/>
        </a:solidFill>
        <a:latin typeface="+mn-lt"/>
        <a:ea typeface="+mn-ea"/>
        <a:cs typeface="+mn-cs"/>
      </a:defRPr>
    </a:lvl6pPr>
    <a:lvl7pPr marL="3045501" algn="l" defTabSz="1015167" rtl="0" eaLnBrk="1" latinLnBrk="0" hangingPunct="1">
      <a:defRPr kumimoji="1" sz="1998" kern="1200">
        <a:solidFill>
          <a:schemeClr val="tx1"/>
        </a:solidFill>
        <a:latin typeface="+mn-lt"/>
        <a:ea typeface="+mn-ea"/>
        <a:cs typeface="+mn-cs"/>
      </a:defRPr>
    </a:lvl7pPr>
    <a:lvl8pPr marL="3553084" algn="l" defTabSz="1015167" rtl="0" eaLnBrk="1" latinLnBrk="0" hangingPunct="1">
      <a:defRPr kumimoji="1" sz="1998" kern="1200">
        <a:solidFill>
          <a:schemeClr val="tx1"/>
        </a:solidFill>
        <a:latin typeface="+mn-lt"/>
        <a:ea typeface="+mn-ea"/>
        <a:cs typeface="+mn-cs"/>
      </a:defRPr>
    </a:lvl8pPr>
    <a:lvl9pPr marL="4060668" algn="l" defTabSz="1015167" rtl="0" eaLnBrk="1" latinLnBrk="0" hangingPunct="1">
      <a:defRPr kumimoji="1" sz="19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CFEF0"/>
    <a:srgbClr val="32A2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83425" autoAdjust="0"/>
  </p:normalViewPr>
  <p:slideViewPr>
    <p:cSldViewPr snapToGrid="0">
      <p:cViewPr varScale="1">
        <p:scale>
          <a:sx n="61" d="100"/>
          <a:sy n="61" d="100"/>
        </p:scale>
        <p:origin x="48" y="10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9AA10-D392-428D-93E7-B8900FB922B3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96838" y="1143000"/>
            <a:ext cx="7051676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40DAC-5F67-4D59-A14D-F9EF32EB5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922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96838" y="1143000"/>
            <a:ext cx="7051676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A40DAC-5F67-4D59-A14D-F9EF32EB5E8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624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61" y="824885"/>
            <a:ext cx="8640366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2647331"/>
            <a:ext cx="8640366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400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814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4349" y="268350"/>
            <a:ext cx="2484105" cy="427143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2033" y="268350"/>
            <a:ext cx="7308310" cy="427143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69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033" y="1256579"/>
            <a:ext cx="9936421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6033" y="3373044"/>
            <a:ext cx="9936421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078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034" y="1341750"/>
            <a:ext cx="4896207" cy="319803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32247" y="1341750"/>
            <a:ext cx="4896207" cy="319803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677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4" y="268350"/>
            <a:ext cx="9936421" cy="97422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535" y="1235577"/>
            <a:ext cx="48737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3535" y="1841114"/>
            <a:ext cx="4873706" cy="270800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32247" y="1235577"/>
            <a:ext cx="4897708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32247" y="1841114"/>
            <a:ext cx="4897708" cy="270800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487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85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491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5" y="336021"/>
            <a:ext cx="3715657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7708" y="725712"/>
            <a:ext cx="5832247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535" y="1512094"/>
            <a:ext cx="371565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19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535" y="336021"/>
            <a:ext cx="3715657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97708" y="725712"/>
            <a:ext cx="5832247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3535" y="1512094"/>
            <a:ext cx="371565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E33A-D2FB-43F5-BAD7-C9FF52356BAC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25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034" y="268350"/>
            <a:ext cx="9936421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034" y="1341750"/>
            <a:ext cx="9936421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2033" y="4671624"/>
            <a:ext cx="259211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CE33A-D2FB-43F5-BAD7-C9FF52356BAC}" type="datetimeFigureOut">
              <a:rPr kumimoji="1" lang="ja-JP" altLang="en-US" smtClean="0"/>
              <a:t>2023/4/14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6162" y="4671624"/>
            <a:ext cx="3888165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6345" y="4671624"/>
            <a:ext cx="259211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6F3BD-C100-4BEC-A226-F54CA430B4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55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kumimoji="1"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kumimoji="1"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kumimoji="1"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1B31BFD6-A488-2E30-D33C-F4BD214FA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775" y="-14729"/>
            <a:ext cx="4079875" cy="504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正方形/長方形 28"/>
          <p:cNvSpPr/>
          <p:nvPr/>
        </p:nvSpPr>
        <p:spPr>
          <a:xfrm>
            <a:off x="685758" y="-324919"/>
            <a:ext cx="8847438" cy="1218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3542740" y="1913059"/>
            <a:ext cx="4148254" cy="11966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569800" y="-302932"/>
            <a:ext cx="8094133" cy="11966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6013" y="1319668"/>
            <a:ext cx="4999757" cy="3335775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8117716" y="2282332"/>
            <a:ext cx="5085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44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0641BA0-F74C-F012-49B3-9A8146292126}"/>
              </a:ext>
            </a:extLst>
          </p:cNvPr>
          <p:cNvSpPr/>
          <p:nvPr/>
        </p:nvSpPr>
        <p:spPr>
          <a:xfrm>
            <a:off x="0" y="14729"/>
            <a:ext cx="8260862" cy="5040313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994311" y="328651"/>
            <a:ext cx="946307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500" b="1" dirty="0">
                <a:ln w="38100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坐骨神経痛</a:t>
            </a:r>
            <a:endParaRPr kumimoji="1" lang="en-US" altLang="ja-JP" sz="11500" b="1" dirty="0">
              <a:ln w="38100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418E1A-AECE-AB5B-4D1E-B31828F34CD3}"/>
              </a:ext>
            </a:extLst>
          </p:cNvPr>
          <p:cNvSpPr txBox="1"/>
          <p:nvPr/>
        </p:nvSpPr>
        <p:spPr>
          <a:xfrm>
            <a:off x="-64477" y="3110376"/>
            <a:ext cx="79599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>
                <a:ln w="2857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お困りの方は</a:t>
            </a:r>
            <a:r>
              <a:rPr kumimoji="1" lang="ja-JP" altLang="en-US" sz="6600" b="1" u="sng" dirty="0">
                <a:ln w="2857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コチラ</a:t>
            </a:r>
            <a:endParaRPr kumimoji="1" lang="en-US" altLang="ja-JP" sz="6600" b="1" u="sng" dirty="0">
              <a:ln w="2857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66BDDF7-ACB7-EAE7-9403-400654A65D4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093" b="46204" l="83750" r="98177">
                        <a14:foregroundMark x1="88125" y1="5093" x2="88125" y2="5093"/>
                        <a14:foregroundMark x1="92135" y1="46204" x2="92135" y2="462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1985" b="48831"/>
          <a:stretch/>
        </p:blipFill>
        <p:spPr>
          <a:xfrm rot="19648022">
            <a:off x="7877677" y="2933056"/>
            <a:ext cx="1497163" cy="2391989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4E53500-1B72-81D0-2E35-EE2ECD8589CD}"/>
              </a:ext>
            </a:extLst>
          </p:cNvPr>
          <p:cNvSpPr txBox="1"/>
          <p:nvPr/>
        </p:nvSpPr>
        <p:spPr>
          <a:xfrm>
            <a:off x="6953738" y="1144025"/>
            <a:ext cx="17545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>
                <a:ln w="2857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で</a:t>
            </a:r>
            <a:endParaRPr kumimoji="1" lang="en-US" altLang="ja-JP" sz="6600" b="1" dirty="0">
              <a:ln w="28575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5203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17633</TotalTime>
  <Words>8</Words>
  <Application>Microsoft Office PowerPoint</Application>
  <PresentationFormat>ユーザー設定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藤本 博文</cp:lastModifiedBy>
  <cp:revision>113</cp:revision>
  <dcterms:created xsi:type="dcterms:W3CDTF">2017-03-24T08:00:31Z</dcterms:created>
  <dcterms:modified xsi:type="dcterms:W3CDTF">2023-04-14T10:52:56Z</dcterms:modified>
</cp:coreProperties>
</file>